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6858000" cy="9906000" type="A4"/>
  <p:notesSz cx="6889750" cy="10021888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063" autoAdjust="0"/>
  </p:normalViewPr>
  <p:slideViewPr>
    <p:cSldViewPr snapToGrid="0" snapToObjects="1">
      <p:cViewPr>
        <p:scale>
          <a:sx n="90" d="100"/>
          <a:sy n="90" d="100"/>
        </p:scale>
        <p:origin x="1458" y="-1266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9468A-AD43-C246-966F-ABE237257950}" type="datetimeFigureOut">
              <a:rPr lang="fr-FR" smtClean="0"/>
              <a:t>29/11/2019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E11C6-4913-934E-8AA9-02433781B0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28035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9468A-AD43-C246-966F-ABE237257950}" type="datetimeFigureOut">
              <a:rPr lang="fr-FR" smtClean="0"/>
              <a:t>29/11/2019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E11C6-4913-934E-8AA9-02433781B0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7726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9468A-AD43-C246-966F-ABE237257950}" type="datetimeFigureOut">
              <a:rPr lang="fr-FR" smtClean="0"/>
              <a:t>29/11/2019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E11C6-4913-934E-8AA9-02433781B0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950368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9468A-AD43-C246-966F-ABE237257950}" type="datetimeFigureOut">
              <a:rPr lang="fr-FR" smtClean="0"/>
              <a:t>29/11/2019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E11C6-4913-934E-8AA9-02433781B0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19480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9468A-AD43-C246-966F-ABE237257950}" type="datetimeFigureOut">
              <a:rPr lang="fr-FR" smtClean="0"/>
              <a:t>29/11/2019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E11C6-4913-934E-8AA9-02433781B0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098923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9468A-AD43-C246-966F-ABE237257950}" type="datetimeFigureOut">
              <a:rPr lang="fr-FR" smtClean="0"/>
              <a:t>29/11/2019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E11C6-4913-934E-8AA9-02433781B0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91555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9468A-AD43-C246-966F-ABE237257950}" type="datetimeFigureOut">
              <a:rPr lang="fr-FR" smtClean="0"/>
              <a:t>29/11/2019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E11C6-4913-934E-8AA9-02433781B0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24519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9468A-AD43-C246-966F-ABE237257950}" type="datetimeFigureOut">
              <a:rPr lang="fr-FR" smtClean="0"/>
              <a:t>29/11/2019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E11C6-4913-934E-8AA9-02433781B0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4193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9468A-AD43-C246-966F-ABE237257950}" type="datetimeFigureOut">
              <a:rPr lang="fr-FR" smtClean="0"/>
              <a:t>29/11/2019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E11C6-4913-934E-8AA9-02433781B0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47843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9468A-AD43-C246-966F-ABE237257950}" type="datetimeFigureOut">
              <a:rPr lang="fr-FR" smtClean="0"/>
              <a:t>29/11/2019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E11C6-4913-934E-8AA9-02433781B0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027823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9468A-AD43-C246-966F-ABE237257950}" type="datetimeFigureOut">
              <a:rPr lang="fr-FR" smtClean="0"/>
              <a:t>29/11/2019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E11C6-4913-934E-8AA9-02433781B0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8505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D9468A-AD43-C246-966F-ABE237257950}" type="datetimeFigureOut">
              <a:rPr lang="fr-FR" smtClean="0"/>
              <a:t>29/11/2019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BE11C6-4913-934E-8AA9-02433781B0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86696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A65634F-E41C-460C-8425-662C11FF96F9}"/>
              </a:ext>
            </a:extLst>
          </p:cNvPr>
          <p:cNvSpPr/>
          <p:nvPr/>
        </p:nvSpPr>
        <p:spPr>
          <a:xfrm>
            <a:off x="180623" y="180629"/>
            <a:ext cx="6480000" cy="864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8416924"/>
              </p:ext>
            </p:extLst>
          </p:nvPr>
        </p:nvGraphicFramePr>
        <p:xfrm>
          <a:off x="336928" y="1063023"/>
          <a:ext cx="6172199" cy="7417559"/>
        </p:xfrm>
        <a:graphic>
          <a:graphicData uri="http://schemas.openxmlformats.org/drawingml/2006/table">
            <a:tbl>
              <a:tblPr/>
              <a:tblGrid>
                <a:gridCol w="10541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53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53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530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530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8530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8530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8530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8530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85308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85308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85308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85308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94358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</a:tblGrid>
              <a:tr h="558859">
                <a:tc>
                  <a:txBody>
                    <a:bodyPr/>
                    <a:lstStyle/>
                    <a:p>
                      <a:pPr marL="0" algn="ctr" defTabSz="457200" rtl="0" eaLnBrk="1" fontAlgn="ctr" latinLnBrk="0" hangingPunct="1"/>
                      <a:endParaRPr lang="fr-FR" sz="1000" b="1" i="0" u="none" strike="noStrike" kern="1200" dirty="0">
                        <a:solidFill>
                          <a:srgbClr val="000000"/>
                        </a:solidFill>
                        <a:effectLst/>
                        <a:latin typeface="Constantia"/>
                        <a:ea typeface="+mn-ea"/>
                        <a:cs typeface="+mn-cs"/>
                      </a:endParaRP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700" b="1" i="0" u="none" strike="noStrike" baseline="0" dirty="0">
                        <a:solidFill>
                          <a:srgbClr val="000000"/>
                        </a:solidFill>
                        <a:effectLst/>
                        <a:latin typeface="Constantia"/>
                      </a:endParaRPr>
                    </a:p>
                  </a:txBody>
                  <a:tcPr marL="7270" marR="7270" marT="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700" b="1" i="0" u="none" strike="noStrike" baseline="0" dirty="0">
                        <a:solidFill>
                          <a:srgbClr val="000000"/>
                        </a:solidFill>
                        <a:effectLst/>
                        <a:latin typeface="Constantia"/>
                      </a:endParaRPr>
                    </a:p>
                  </a:txBody>
                  <a:tcPr marL="7270" marR="7270" marT="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700" b="1" i="0" u="none" strike="noStrike" baseline="0" dirty="0">
                        <a:solidFill>
                          <a:srgbClr val="000000"/>
                        </a:solidFill>
                        <a:effectLst/>
                        <a:latin typeface="Constantia"/>
                      </a:endParaRPr>
                    </a:p>
                  </a:txBody>
                  <a:tcPr marL="7270" marR="7270" marT="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700" b="1" i="0" u="none" strike="noStrike" baseline="0" dirty="0">
                        <a:solidFill>
                          <a:srgbClr val="000000"/>
                        </a:solidFill>
                        <a:effectLst/>
                        <a:latin typeface="Constantia"/>
                      </a:endParaRPr>
                    </a:p>
                  </a:txBody>
                  <a:tcPr marL="7270" marR="7270" marT="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700" b="1" i="0" u="none" strike="noStrike" baseline="0" dirty="0">
                        <a:solidFill>
                          <a:srgbClr val="000000"/>
                        </a:solidFill>
                        <a:effectLst/>
                        <a:latin typeface="Constantia"/>
                      </a:endParaRPr>
                    </a:p>
                  </a:txBody>
                  <a:tcPr marL="7270" marR="7270" marT="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700" b="1" i="0" u="none" strike="noStrike" baseline="0" dirty="0">
                        <a:solidFill>
                          <a:srgbClr val="000000"/>
                        </a:solidFill>
                        <a:effectLst/>
                        <a:latin typeface="Constantia"/>
                      </a:endParaRPr>
                    </a:p>
                  </a:txBody>
                  <a:tcPr marL="7270" marR="7270" marT="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700" b="1" i="0" u="none" strike="noStrike" baseline="0" dirty="0">
                        <a:solidFill>
                          <a:srgbClr val="000000"/>
                        </a:solidFill>
                        <a:effectLst/>
                        <a:latin typeface="Constantia"/>
                      </a:endParaRPr>
                    </a:p>
                  </a:txBody>
                  <a:tcPr marL="7270" marR="7270" marT="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600" b="1" i="0" u="none" strike="noStrike" baseline="0" dirty="0">
                        <a:solidFill>
                          <a:srgbClr val="000000"/>
                        </a:solidFill>
                        <a:effectLst/>
                        <a:latin typeface="Constantia"/>
                      </a:endParaRPr>
                    </a:p>
                  </a:txBody>
                  <a:tcPr marL="7270" marR="7270" marT="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700" b="1" i="0" u="none" strike="noStrike" baseline="0" dirty="0">
                        <a:solidFill>
                          <a:srgbClr val="000000"/>
                        </a:solidFill>
                        <a:effectLst/>
                        <a:latin typeface="Constantia"/>
                      </a:endParaRPr>
                    </a:p>
                  </a:txBody>
                  <a:tcPr marL="7270" marR="7270" marT="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700" b="1" i="0" u="none" strike="noStrike" baseline="0" dirty="0">
                        <a:solidFill>
                          <a:srgbClr val="000000"/>
                        </a:solidFill>
                        <a:effectLst/>
                        <a:latin typeface="Constantia"/>
                      </a:endParaRPr>
                    </a:p>
                  </a:txBody>
                  <a:tcPr marL="7270" marR="7270" marT="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700" b="1" i="0" u="none" strike="noStrike" baseline="0" dirty="0">
                        <a:solidFill>
                          <a:srgbClr val="000000"/>
                        </a:solidFill>
                        <a:effectLst/>
                        <a:latin typeface="Constantia"/>
                      </a:endParaRPr>
                    </a:p>
                  </a:txBody>
                  <a:tcPr marL="7270" marR="7270" marT="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700" b="1" i="0" u="none" strike="noStrike" baseline="0" dirty="0">
                        <a:solidFill>
                          <a:srgbClr val="000000"/>
                        </a:solidFill>
                        <a:effectLst/>
                        <a:latin typeface="Constantia"/>
                      </a:endParaRPr>
                    </a:p>
                  </a:txBody>
                  <a:tcPr marL="7270" marR="7270" marT="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700" b="1" i="0" u="none" strike="noStrike" baseline="0" dirty="0">
                        <a:solidFill>
                          <a:srgbClr val="000000"/>
                        </a:solidFill>
                        <a:effectLst/>
                        <a:latin typeface="Constantia"/>
                      </a:endParaRPr>
                    </a:p>
                  </a:txBody>
                  <a:tcPr marL="7270" marR="7270" marT="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2669">
                <a:tc>
                  <a:txBody>
                    <a:bodyPr/>
                    <a:lstStyle/>
                    <a:p>
                      <a:pPr marL="0" marR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onstantia"/>
                          <a:ea typeface="+mn-ea"/>
                          <a:cs typeface="+mn-cs"/>
                        </a:rPr>
                        <a:t>Huitres spéciales n°3 </a:t>
                      </a:r>
                    </a:p>
                  </a:txBody>
                  <a:tcPr marL="7270" marR="7270" marT="727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onstantia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7270" marR="7270" marT="727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onstantia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7270" marR="7270" marT="727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onstantia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onstantia"/>
                          <a:ea typeface="+mn-ea"/>
                          <a:cs typeface="+mn-cs"/>
                        </a:rPr>
                        <a:t>x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onstantia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onstantia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onstantia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onstantia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onstantia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onstantia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onstantia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onstantia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onstantia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9197">
                <a:tc>
                  <a:txBody>
                    <a:bodyPr/>
                    <a:lstStyle/>
                    <a:p>
                      <a:pPr marL="0" marR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onstantia"/>
                          <a:ea typeface="+mn-ea"/>
                          <a:cs typeface="+mn-cs"/>
                        </a:rPr>
                        <a:t>Œuf parfait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onstantia"/>
                      </a:endParaRP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onstantia"/>
                      </a:endParaRP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x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onstantia"/>
                      </a:endParaRP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onstantia"/>
                      </a:endParaRP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x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onstantia"/>
                      </a:endParaRP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onstantia"/>
                      </a:endParaRP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8114">
                <a:tc>
                  <a:txBody>
                    <a:bodyPr/>
                    <a:lstStyle/>
                    <a:p>
                      <a:pPr marL="0" algn="ctr" defTabSz="457200" rtl="0" eaLnBrk="1" fontAlgn="ctr" latinLnBrk="0" hangingPunct="1"/>
                      <a:r>
                        <a:rPr lang="fr-FR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onstantia"/>
                          <a:ea typeface="+mn-ea"/>
                          <a:cs typeface="+mn-cs"/>
                        </a:rPr>
                        <a:t>Soupe de châtaigne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onstantia"/>
                      </a:endParaRP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onstantia"/>
                      </a:endParaRP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onstantia"/>
                      </a:endParaRP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x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x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8114">
                <a:tc>
                  <a:txBody>
                    <a:bodyPr/>
                    <a:lstStyle/>
                    <a:p>
                      <a:pPr marL="0" algn="ctr" defTabSz="457200" rtl="0" eaLnBrk="1" fontAlgn="ctr" latinLnBrk="0" hangingPunct="1"/>
                      <a:r>
                        <a:rPr lang="fr-FR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onstantia"/>
                          <a:ea typeface="+mn-ea"/>
                          <a:cs typeface="+mn-cs"/>
                        </a:rPr>
                        <a:t>Tarte fine  de frisée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x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onstantia"/>
                      </a:endParaRP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x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x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8114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Gravelax de  saumon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onstantia"/>
                      </a:endParaRP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onstantia"/>
                      </a:endParaRP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x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x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78114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Gambas aux sésame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x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x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x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x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onstantia"/>
                      </a:endParaRP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onstantia"/>
                      </a:endParaRP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onstantia"/>
                      </a:endParaRP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x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78114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Foie gras de canard (entrée)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x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x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x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onstantia"/>
                      </a:endParaRP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78114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Demi homard en salade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onstantia"/>
                      </a:endParaRP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x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x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onstantia"/>
                      </a:endParaRP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onstantia"/>
                      </a:endParaRP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0894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Carré d’agneau rôtie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x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x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52669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Saint jacques snackés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x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onstantia"/>
                      </a:endParaRP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x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x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41764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Foie gras de canard poêlé (plats)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x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x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x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x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887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Entrecôte de bœufs maturé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onstantia"/>
                      </a:endParaRP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onstantia"/>
                      </a:endParaRP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x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onstantia"/>
                      </a:endParaRP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onstantia"/>
                      </a:endParaRP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78114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Épaule d’agneau confite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onstantia"/>
                      </a:endParaRP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x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onstantia"/>
                      </a:endParaRP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x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78114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Saint jacques snackés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x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onstantia"/>
                      </a:endParaRP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x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onstantia"/>
                      </a:endParaRP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78114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Tronçon de turbot rôti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onstantia"/>
                      </a:endParaRP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x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78114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Sole meunière</a:t>
                      </a:r>
                      <a:endParaRPr lang="fr-FR" sz="900" b="1" i="0" u="none" strike="noStrike" dirty="0">
                        <a:solidFill>
                          <a:srgbClr val="000000"/>
                        </a:solidFill>
                        <a:effectLst/>
                        <a:latin typeface="Constantia"/>
                      </a:endParaRP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x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x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onstantia"/>
                      </a:endParaRP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78114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Céleriristto</a:t>
                      </a:r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 à la truffe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onstantia"/>
                      </a:endParaRP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onstantia"/>
                      </a:endParaRP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onstantia"/>
                      </a:endParaRP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x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x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onstantia"/>
                      </a:endParaRP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78114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Suprême de pintade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onstantia"/>
                      </a:endParaRP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x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onstantia"/>
                      </a:endParaRP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78114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Filet de lieu jaune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x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x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onstantia"/>
                      </a:endParaRP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78114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 cœur coulant caramel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x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onstantia"/>
                      </a:endParaRP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x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onstantia"/>
                      </a:endParaRP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onstantia"/>
                      </a:endParaRP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x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300007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Baba-</a:t>
                      </a:r>
                      <a:r>
                        <a:rPr lang="fr-FR" sz="9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ijto</a:t>
                      </a:r>
                      <a:endParaRPr lang="fr-FR" sz="900" b="1" i="0" u="none" strike="noStrike" dirty="0">
                        <a:solidFill>
                          <a:srgbClr val="000000"/>
                        </a:solidFill>
                        <a:effectLst/>
                        <a:latin typeface="Constantia"/>
                      </a:endParaRP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x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onstantia"/>
                      </a:endParaRP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x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x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onstantia"/>
                      </a:endParaRP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onstantia"/>
                      </a:endParaRP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36312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Mikado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x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x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onstantia"/>
                      </a:endParaRP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x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x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78114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L’opéra de la villa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x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x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onstantia"/>
                      </a:endParaRP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x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x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78114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Ananas rôti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x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x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x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x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78114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Tarte tatin    revisité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x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x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x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onstantia"/>
                      </a:endParaRP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78114"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Café et sa farandole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x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x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x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x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nstantia"/>
                        </a:rPr>
                        <a:t> </a:t>
                      </a:r>
                    </a:p>
                  </a:txBody>
                  <a:tcPr marL="7270" marR="7270" marT="7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</a:tbl>
          </a:graphicData>
        </a:graphic>
      </p:graphicFrame>
      <p:pic>
        <p:nvPicPr>
          <p:cNvPr id="7" name="Image 6" descr="logo V9trois VECT CMJN.pdf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17"/>
          <a:stretch/>
        </p:blipFill>
        <p:spPr>
          <a:xfrm>
            <a:off x="2827389" y="381263"/>
            <a:ext cx="1191276" cy="413632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1279626" y="742116"/>
            <a:ext cx="42868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latin typeface="Constantia"/>
                <a:cs typeface="Constantia"/>
              </a:rPr>
              <a:t>Liste des allergènes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336928" y="1348472"/>
            <a:ext cx="811561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50" dirty="0">
                <a:latin typeface="Constantia"/>
                <a:cs typeface="Constantia"/>
              </a:rPr>
              <a:t>Nos plats</a:t>
            </a:r>
          </a:p>
        </p:txBody>
      </p:sp>
      <p:cxnSp>
        <p:nvCxnSpPr>
          <p:cNvPr id="10" name="Connecteur droit 9"/>
          <p:cNvCxnSpPr/>
          <p:nvPr/>
        </p:nvCxnSpPr>
        <p:spPr>
          <a:xfrm>
            <a:off x="336928" y="1063023"/>
            <a:ext cx="1062618" cy="539365"/>
          </a:xfrm>
          <a:prstGeom prst="line">
            <a:avLst/>
          </a:prstGeom>
          <a:ln w="952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ZoneTexte 10"/>
          <p:cNvSpPr txBox="1"/>
          <p:nvPr/>
        </p:nvSpPr>
        <p:spPr>
          <a:xfrm>
            <a:off x="544999" y="1057958"/>
            <a:ext cx="98511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00" dirty="0">
                <a:latin typeface="Constantia"/>
                <a:cs typeface="Constantia"/>
              </a:rPr>
              <a:t>Les allergènes</a:t>
            </a:r>
          </a:p>
        </p:txBody>
      </p:sp>
      <p:sp>
        <p:nvSpPr>
          <p:cNvPr id="12" name="ZoneTexte 11"/>
          <p:cNvSpPr txBox="1"/>
          <p:nvPr/>
        </p:nvSpPr>
        <p:spPr>
          <a:xfrm rot="17883948">
            <a:off x="1210669" y="1240750"/>
            <a:ext cx="71339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00" dirty="0">
                <a:latin typeface="Constantia"/>
                <a:cs typeface="Constantia"/>
              </a:rPr>
              <a:t>Gluten</a:t>
            </a:r>
          </a:p>
        </p:txBody>
      </p:sp>
      <p:sp>
        <p:nvSpPr>
          <p:cNvPr id="13" name="ZoneTexte 12"/>
          <p:cNvSpPr txBox="1"/>
          <p:nvPr/>
        </p:nvSpPr>
        <p:spPr>
          <a:xfrm rot="17883948">
            <a:off x="1602662" y="1240749"/>
            <a:ext cx="71339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00" dirty="0">
                <a:latin typeface="Constantia"/>
                <a:cs typeface="Constantia"/>
              </a:rPr>
              <a:t>Crustacés</a:t>
            </a:r>
          </a:p>
        </p:txBody>
      </p:sp>
      <p:sp>
        <p:nvSpPr>
          <p:cNvPr id="14" name="ZoneTexte 13"/>
          <p:cNvSpPr txBox="1"/>
          <p:nvPr/>
        </p:nvSpPr>
        <p:spPr>
          <a:xfrm rot="17883948">
            <a:off x="1993125" y="1247351"/>
            <a:ext cx="71448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00" dirty="0">
                <a:latin typeface="Constantia"/>
                <a:cs typeface="Constantia"/>
              </a:rPr>
              <a:t>Base d’œufs</a:t>
            </a:r>
          </a:p>
        </p:txBody>
      </p:sp>
      <p:sp>
        <p:nvSpPr>
          <p:cNvPr id="15" name="ZoneTexte 14"/>
          <p:cNvSpPr txBox="1"/>
          <p:nvPr/>
        </p:nvSpPr>
        <p:spPr>
          <a:xfrm rot="17883948">
            <a:off x="2385382" y="1172905"/>
            <a:ext cx="7144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00" dirty="0">
                <a:latin typeface="Constantia"/>
                <a:cs typeface="Constantia"/>
              </a:rPr>
              <a:t>Gélatine de poisson</a:t>
            </a:r>
          </a:p>
          <a:p>
            <a:pPr algn="ctr"/>
            <a:r>
              <a:rPr lang="fr-FR" sz="600" dirty="0">
                <a:latin typeface="Constantia"/>
                <a:cs typeface="Constantia"/>
              </a:rPr>
              <a:t>(vin, bière)</a:t>
            </a:r>
          </a:p>
        </p:txBody>
      </p:sp>
      <p:sp>
        <p:nvSpPr>
          <p:cNvPr id="16" name="ZoneTexte 15"/>
          <p:cNvSpPr txBox="1"/>
          <p:nvPr/>
        </p:nvSpPr>
        <p:spPr>
          <a:xfrm rot="17883948">
            <a:off x="2796331" y="1218162"/>
            <a:ext cx="71448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ctr"/>
            <a:r>
              <a:rPr lang="fr-FR" sz="700" dirty="0">
                <a:solidFill>
                  <a:srgbClr val="000000"/>
                </a:solidFill>
                <a:latin typeface="Constantia"/>
              </a:rPr>
              <a:t>Cacahuète ou arachide</a:t>
            </a:r>
          </a:p>
        </p:txBody>
      </p:sp>
      <p:sp>
        <p:nvSpPr>
          <p:cNvPr id="17" name="ZoneTexte 16"/>
          <p:cNvSpPr txBox="1"/>
          <p:nvPr/>
        </p:nvSpPr>
        <p:spPr>
          <a:xfrm rot="17883948">
            <a:off x="3158327" y="1207570"/>
            <a:ext cx="71448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00" dirty="0">
                <a:latin typeface="Constantia"/>
                <a:cs typeface="Constantia"/>
              </a:rPr>
              <a:t>Soja ou dérivé</a:t>
            </a:r>
          </a:p>
        </p:txBody>
      </p:sp>
      <p:sp>
        <p:nvSpPr>
          <p:cNvPr id="18" name="ZoneTexte 17"/>
          <p:cNvSpPr txBox="1"/>
          <p:nvPr/>
        </p:nvSpPr>
        <p:spPr>
          <a:xfrm rot="17883948">
            <a:off x="3535974" y="1242607"/>
            <a:ext cx="71448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00" dirty="0">
                <a:latin typeface="Constantia"/>
                <a:cs typeface="Constantia"/>
              </a:rPr>
              <a:t>Lactose</a:t>
            </a:r>
          </a:p>
        </p:txBody>
      </p:sp>
      <p:sp>
        <p:nvSpPr>
          <p:cNvPr id="19" name="ZoneTexte 18"/>
          <p:cNvSpPr txBox="1"/>
          <p:nvPr/>
        </p:nvSpPr>
        <p:spPr>
          <a:xfrm rot="17883948">
            <a:off x="3943193" y="1188586"/>
            <a:ext cx="7144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00" dirty="0">
                <a:latin typeface="Constantia"/>
                <a:cs typeface="Constantia"/>
              </a:rPr>
              <a:t>Fruits à coques (noisette, amande…)</a:t>
            </a:r>
          </a:p>
        </p:txBody>
      </p:sp>
      <p:sp>
        <p:nvSpPr>
          <p:cNvPr id="20" name="ZoneTexte 19"/>
          <p:cNvSpPr txBox="1"/>
          <p:nvPr/>
        </p:nvSpPr>
        <p:spPr>
          <a:xfrm rot="17883948">
            <a:off x="4299002" y="1243593"/>
            <a:ext cx="71448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00" dirty="0">
                <a:latin typeface="Constantia"/>
                <a:cs typeface="Constantia"/>
              </a:rPr>
              <a:t>Cèleri</a:t>
            </a:r>
          </a:p>
        </p:txBody>
      </p:sp>
      <p:sp>
        <p:nvSpPr>
          <p:cNvPr id="21" name="ZoneTexte 20"/>
          <p:cNvSpPr txBox="1"/>
          <p:nvPr/>
        </p:nvSpPr>
        <p:spPr>
          <a:xfrm rot="17883948">
            <a:off x="4682780" y="1234556"/>
            <a:ext cx="71448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00" dirty="0">
                <a:latin typeface="Constantia"/>
                <a:cs typeface="Constantia"/>
              </a:rPr>
              <a:t>Moutarde</a:t>
            </a:r>
          </a:p>
        </p:txBody>
      </p:sp>
      <p:sp>
        <p:nvSpPr>
          <p:cNvPr id="22" name="ZoneTexte 21"/>
          <p:cNvSpPr txBox="1"/>
          <p:nvPr/>
        </p:nvSpPr>
        <p:spPr>
          <a:xfrm rot="17883948">
            <a:off x="5070595" y="1238428"/>
            <a:ext cx="71448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00" dirty="0">
                <a:latin typeface="Constantia"/>
                <a:cs typeface="Constantia"/>
              </a:rPr>
              <a:t>Sésame</a:t>
            </a:r>
          </a:p>
        </p:txBody>
      </p:sp>
      <p:sp>
        <p:nvSpPr>
          <p:cNvPr id="23" name="ZoneTexte 22"/>
          <p:cNvSpPr txBox="1"/>
          <p:nvPr/>
        </p:nvSpPr>
        <p:spPr>
          <a:xfrm rot="17883948">
            <a:off x="5447537" y="1247915"/>
            <a:ext cx="71448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00" dirty="0">
                <a:latin typeface="Constantia"/>
                <a:cs typeface="Constantia"/>
              </a:rPr>
              <a:t>Lupin</a:t>
            </a:r>
          </a:p>
        </p:txBody>
      </p:sp>
      <p:sp>
        <p:nvSpPr>
          <p:cNvPr id="24" name="ZoneTexte 23"/>
          <p:cNvSpPr txBox="1"/>
          <p:nvPr/>
        </p:nvSpPr>
        <p:spPr>
          <a:xfrm rot="17883948">
            <a:off x="5888750" y="1234556"/>
            <a:ext cx="71448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00" dirty="0">
                <a:latin typeface="Constantia"/>
                <a:cs typeface="Constantia"/>
              </a:rPr>
              <a:t>Mollusques</a:t>
            </a:r>
          </a:p>
        </p:txBody>
      </p:sp>
    </p:spTree>
    <p:extLst>
      <p:ext uri="{BB962C8B-B14F-4D97-AF65-F5344CB8AC3E}">
        <p14:creationId xmlns:p14="http://schemas.microsoft.com/office/powerpoint/2010/main" val="169744887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322</TotalTime>
  <Words>436</Words>
  <Application>Microsoft Office PowerPoint</Application>
  <PresentationFormat>Format A4 (210 x 297 mm)</PresentationFormat>
  <Paragraphs>335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Constantia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Ksenia Mebarki</dc:creator>
  <cp:lastModifiedBy>Mack Mebarki</cp:lastModifiedBy>
  <cp:revision>36</cp:revision>
  <cp:lastPrinted>2019-11-29T09:48:19Z</cp:lastPrinted>
  <dcterms:created xsi:type="dcterms:W3CDTF">2019-05-23T07:46:57Z</dcterms:created>
  <dcterms:modified xsi:type="dcterms:W3CDTF">2019-11-29T09:48:48Z</dcterms:modified>
</cp:coreProperties>
</file>